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83E2DF7-1E77-4FC8-B055-99D087C0AFC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Book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B1516F29-C047-4261-B61B-3FF79E7A185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15-12-2020 19:34:51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4" id="10" name="slide10">
            <a:extLst>
              <a:ext uri="{FF2B5EF4-FFF2-40B4-BE49-F238E27FC236}">
                <a16:creationId xmlns:a16="http://schemas.microsoft.com/office/drawing/2014/main" id="{33785D45-61A2-4DD9-831D-253BD40A646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5" id="11" name="slide11">
            <a:extLst>
              <a:ext uri="{FF2B5EF4-FFF2-40B4-BE49-F238E27FC236}">
                <a16:creationId xmlns:a16="http://schemas.microsoft.com/office/drawing/2014/main" id="{1B63CFA2-547E-4228-8FD2-139B693ED81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3" id="12" name="slide12">
            <a:extLst>
              <a:ext uri="{FF2B5EF4-FFF2-40B4-BE49-F238E27FC236}">
                <a16:creationId xmlns:a16="http://schemas.microsoft.com/office/drawing/2014/main" id="{71397544-A5D9-4CE3-8E48-6495C64C095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3" id="13" name="slide13">
            <a:extLst>
              <a:ext uri="{FF2B5EF4-FFF2-40B4-BE49-F238E27FC236}">
                <a16:creationId xmlns:a16="http://schemas.microsoft.com/office/drawing/2014/main" id="{02691455-DDC3-41A1-B6E2-F433FB2476D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14" id="14" name="slide14">
            <a:extLst>
              <a:ext uri="{FF2B5EF4-FFF2-40B4-BE49-F238E27FC236}">
                <a16:creationId xmlns:a16="http://schemas.microsoft.com/office/drawing/2014/main" id="{DAB1D6EC-0AFB-49E6-8B19-B55BD8905B9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0" id="15" name="slide15">
            <a:extLst>
              <a:ext uri="{FF2B5EF4-FFF2-40B4-BE49-F238E27FC236}">
                <a16:creationId xmlns:a16="http://schemas.microsoft.com/office/drawing/2014/main" id="{C337D71C-59A3-44F0-BBED-418F96EC785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1" id="16" name="slide16">
            <a:extLst>
              <a:ext uri="{FF2B5EF4-FFF2-40B4-BE49-F238E27FC236}">
                <a16:creationId xmlns:a16="http://schemas.microsoft.com/office/drawing/2014/main" id="{B3C69C8F-DB0B-4CB4-8395-7D5AAEBC179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6" id="17" name="slide17">
            <a:extLst>
              <a:ext uri="{FF2B5EF4-FFF2-40B4-BE49-F238E27FC236}">
                <a16:creationId xmlns:a16="http://schemas.microsoft.com/office/drawing/2014/main" id="{865DECFC-B19C-46DF-B6D8-5BB9486EBFE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17" id="2" name="slide2">
            <a:extLst>
              <a:ext uri="{FF2B5EF4-FFF2-40B4-BE49-F238E27FC236}">
                <a16:creationId xmlns:a16="http://schemas.microsoft.com/office/drawing/2014/main" id="{CD2AD8CB-7F7B-47A8-BC62-C4BD66F567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18" id="3" name="slide3">
            <a:extLst>
              <a:ext uri="{FF2B5EF4-FFF2-40B4-BE49-F238E27FC236}">
                <a16:creationId xmlns:a16="http://schemas.microsoft.com/office/drawing/2014/main" id="{A943ADDC-E38A-4E8F-91AA-C66F56F6E9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19" id="4" name="slide4">
            <a:extLst>
              <a:ext uri="{FF2B5EF4-FFF2-40B4-BE49-F238E27FC236}">
                <a16:creationId xmlns:a16="http://schemas.microsoft.com/office/drawing/2014/main" id="{28278F19-E9BD-4C22-9EE4-4479119CEDB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2" id="5" name="slide5">
            <a:extLst>
              <a:ext uri="{FF2B5EF4-FFF2-40B4-BE49-F238E27FC236}">
                <a16:creationId xmlns:a16="http://schemas.microsoft.com/office/drawing/2014/main" id="{DE35C85D-C3DA-45E9-9E16-B51AFEA3AC5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2" id="6" name="slide6">
            <a:extLst>
              <a:ext uri="{FF2B5EF4-FFF2-40B4-BE49-F238E27FC236}">
                <a16:creationId xmlns:a16="http://schemas.microsoft.com/office/drawing/2014/main" id="{EE41F860-B49F-4485-8A8D-7FF304CA38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12" id="7" name="slide7">
            <a:extLst>
              <a:ext uri="{FF2B5EF4-FFF2-40B4-BE49-F238E27FC236}">
                <a16:creationId xmlns:a16="http://schemas.microsoft.com/office/drawing/2014/main" id="{CC84D883-D38B-46D0-B93C-D29FE220938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9" id="8" name="slide8">
            <a:extLst>
              <a:ext uri="{FF2B5EF4-FFF2-40B4-BE49-F238E27FC236}">
                <a16:creationId xmlns:a16="http://schemas.microsoft.com/office/drawing/2014/main" id="{858D86C6-9850-4E10-A249-A997F2C42B9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board4" id="9" name="slide9">
            <a:extLst>
              <a:ext uri="{FF2B5EF4-FFF2-40B4-BE49-F238E27FC236}">
                <a16:creationId xmlns:a16="http://schemas.microsoft.com/office/drawing/2014/main" id="{99900D1E-F2A8-4175-A925-797842D8175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1" y="0"/>
            <a:ext cx="97032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2020-12-15T18:34:59Z</dcterms:created>
  <dcterms:modified xsi:type="dcterms:W3CDTF">2020-12-15T18:34:59Z</dcterms:modified>
</cp:coreProperties>
</file>

<file path=docProps/thumbnail.jpeg>
</file>